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669088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0C1A3-8344-4AF5-AB14-4225EA82DFFC}" type="datetimeFigureOut">
              <a:rPr lang="zh-CN" altLang="en-US" smtClean="0"/>
              <a:t>2019/2/25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8C2E-3331-4689-8AC3-B22FAB17A7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54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0C1A3-8344-4AF5-AB14-4225EA82DFFC}" type="datetimeFigureOut">
              <a:rPr lang="zh-CN" altLang="en-US" smtClean="0"/>
              <a:t>2019/2/25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D8C2E-3331-4689-8AC3-B22FAB17A7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120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3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85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02290"/>
      </p:ext>
    </p:extLst>
  </p:cSld>
  <p:clrMapOvr>
    <a:masterClrMapping/>
  </p:clrMapOvr>
  <p:transition spd="slow">
    <p:zoom dir="in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9148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4586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3777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39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757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3080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2320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74764"/>
      </p:ext>
    </p:extLst>
  </p:cSld>
  <p:clrMapOvr>
    <a:masterClrMapping/>
  </p:clrMapOvr>
  <p:transition spd="slow">
    <p:zoom dir="in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30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63801"/>
      </p:ext>
    </p:extLst>
  </p:cSld>
  <p:clrMapOvr>
    <a:masterClrMapping/>
  </p:clrMapOvr>
  <p:transition spd="slow">
    <p:zoom dir="in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1443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16232"/>
      </p:ext>
    </p:extLst>
  </p:cSld>
  <p:clrMapOvr>
    <a:masterClrMapping/>
  </p:clrMapOvr>
  <p:transition spd="slow">
    <p:zoom dir="in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03329"/>
      </p:ext>
    </p:extLst>
  </p:cSld>
  <p:clrMapOvr>
    <a:masterClrMapping/>
  </p:clrMapOvr>
  <p:transition spd="slow">
    <p:zoom dir="in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35200"/>
      </p:ext>
    </p:extLst>
  </p:cSld>
  <p:clrMapOvr>
    <a:masterClrMapping/>
  </p:clrMapOvr>
  <p:transition spd="slow">
    <p:zoom dir="in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28491"/>
      </p:ext>
    </p:extLst>
  </p:cSld>
  <p:clrMapOvr>
    <a:masterClrMapping/>
  </p:clrMapOvr>
  <p:transition spd="slow">
    <p:zoom dir="in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9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49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55881"/>
      </p:ext>
    </p:extLst>
  </p:cSld>
  <p:clrMapOvr>
    <a:masterClrMapping/>
  </p:clrMapOvr>
  <p:transition spd="slow">
    <p:zoom dir="in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70245"/>
      </p:ext>
    </p:extLst>
  </p:cSld>
  <p:clrMapOvr>
    <a:masterClrMapping/>
  </p:clrMapOvr>
  <p:transition spd="slow">
    <p:zoom dir="in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09802"/>
      </p:ext>
    </p:extLst>
  </p:cSld>
  <p:clrMapOvr>
    <a:masterClrMapping/>
  </p:clrMapOvr>
  <p:transition spd="slow">
    <p:zoom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27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85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4277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51637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7127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0504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3495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648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4715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66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65535"/>
      </p:ext>
    </p:extLst>
  </p:cSld>
  <p:clrMapOvr>
    <a:masterClrMapping/>
  </p:clrMapOvr>
  <p:transition spd="slow">
    <p:zoom dir="in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4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89651"/>
      </p:ext>
    </p:extLst>
  </p:cSld>
  <p:clrMapOvr>
    <a:masterClrMapping/>
  </p:clrMapOvr>
  <p:transition spd="slow">
    <p:zoom dir="in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7546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3967"/>
      </p:ext>
    </p:extLst>
  </p:cSld>
  <p:clrMapOvr>
    <a:masterClrMapping/>
  </p:clrMapOvr>
  <p:transition spd="slow">
    <p:zoom dir="in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76004"/>
      </p:ext>
    </p:extLst>
  </p:cSld>
  <p:clrMapOvr>
    <a:masterClrMapping/>
  </p:clrMapOvr>
  <p:transition spd="slow">
    <p:zoom dir="in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80566"/>
      </p:ext>
    </p:extLst>
  </p:cSld>
  <p:clrMapOvr>
    <a:masterClrMapping/>
  </p:clrMapOvr>
  <p:transition spd="slow">
    <p:zoom dir="in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92316"/>
      </p:ext>
    </p:extLst>
  </p:cSld>
  <p:clrMapOvr>
    <a:masterClrMapping/>
  </p:clrMapOvr>
  <p:transition spd="slow">
    <p:zoom dir="in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542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94919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3229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24933"/>
      </p:ext>
    </p:extLst>
  </p:cSld>
  <p:clrMapOvr>
    <a:masterClrMapping/>
  </p:clrMapOvr>
  <p:transition spd="slow">
    <p:zoom dir="in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26309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23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2417"/>
      </p:ext>
    </p:extLst>
  </p:cSld>
  <p:clrMapOvr>
    <a:masterClrMapping/>
  </p:clrMapOvr>
  <p:transition spd="slow">
    <p:zoom dir="in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55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60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12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1</cp:revision>
  <dcterms:created xsi:type="dcterms:W3CDTF">2019-02-25T03:40:41Z</dcterms:created>
  <dcterms:modified xsi:type="dcterms:W3CDTF">2019-02-25T03:40:41Z</dcterms:modified>
</cp:coreProperties>
</file>